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23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70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699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85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93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708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06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88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18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57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87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54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30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C3F98D0-81D3-37C2-FD30-877F6AA4F875}"/>
              </a:ext>
            </a:extLst>
          </p:cNvPr>
          <p:cNvSpPr/>
          <p:nvPr/>
        </p:nvSpPr>
        <p:spPr>
          <a:xfrm>
            <a:off x="389744" y="299803"/>
            <a:ext cx="4527030" cy="1259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9C2330-A337-CEDA-7977-499C6B7F5689}"/>
              </a:ext>
            </a:extLst>
          </p:cNvPr>
          <p:cNvSpPr txBox="1"/>
          <p:nvPr/>
        </p:nvSpPr>
        <p:spPr>
          <a:xfrm>
            <a:off x="389744" y="559659"/>
            <a:ext cx="45270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/>
              <a:t>通信タイトル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9AFFB3B-0C0D-B514-CD0A-06891C15B333}"/>
              </a:ext>
            </a:extLst>
          </p:cNvPr>
          <p:cNvSpPr/>
          <p:nvPr/>
        </p:nvSpPr>
        <p:spPr>
          <a:xfrm>
            <a:off x="4916773" y="299802"/>
            <a:ext cx="1531495" cy="1259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94F63C-22B4-6685-546D-73C9F8FB6178}"/>
              </a:ext>
            </a:extLst>
          </p:cNvPr>
          <p:cNvSpPr txBox="1"/>
          <p:nvPr/>
        </p:nvSpPr>
        <p:spPr>
          <a:xfrm>
            <a:off x="4916773" y="359762"/>
            <a:ext cx="15314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〇〇小学校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〇年△組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学級通信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第　号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□月□日発行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7132AD8-F355-6857-7F01-3130D5E85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4C493B8-F3C1-08C6-0672-4BDE0D632191}"/>
              </a:ext>
            </a:extLst>
          </p:cNvPr>
          <p:cNvSpPr txBox="1"/>
          <p:nvPr/>
        </p:nvSpPr>
        <p:spPr>
          <a:xfrm>
            <a:off x="406543" y="5080459"/>
            <a:ext cx="6058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見出し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EB3A5EB-76BF-E791-EECA-B21D98145940}"/>
              </a:ext>
            </a:extLst>
          </p:cNvPr>
          <p:cNvSpPr txBox="1"/>
          <p:nvPr/>
        </p:nvSpPr>
        <p:spPr>
          <a:xfrm>
            <a:off x="389743" y="5442667"/>
            <a:ext cx="60585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市立博物館への見学では、　事前学習で立てた　「昔の道具について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つ以上調べよう」という課題に、班ごとで熱心に取り組みました。特に、昔の洗濯板のコーナーでは、　実際に触れる体験ができ、「すごく力がいるね」「今の洗濯機って便利なんだね」と、現代との違いに気づく声が聞かれました。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メモを取る際も、「僕が説明を書くから、君が絵を描いて」と自然と役割分担する姿が見られ、協力して学ぶ力が育ってきていることを実感しました。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帰りのバスでは、「次は違う昔の道具も調べてみたい」など、さらなる探究心も芽生えていました。教室での学習では見られない、生き生きとした表情が印象的でした。</a:t>
            </a: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CE59827-5241-934F-1A0D-8293975BC9FB}"/>
              </a:ext>
            </a:extLst>
          </p:cNvPr>
          <p:cNvSpPr/>
          <p:nvPr/>
        </p:nvSpPr>
        <p:spPr>
          <a:xfrm>
            <a:off x="406544" y="6941767"/>
            <a:ext cx="1932867" cy="13764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0C9F82-FDC5-6B35-FD13-3C2628AA0431}"/>
              </a:ext>
            </a:extLst>
          </p:cNvPr>
          <p:cNvSpPr/>
          <p:nvPr/>
        </p:nvSpPr>
        <p:spPr>
          <a:xfrm>
            <a:off x="2416221" y="6941340"/>
            <a:ext cx="1932867" cy="13764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EFC1025-700B-8544-2C21-AF4BDD515455}"/>
              </a:ext>
            </a:extLst>
          </p:cNvPr>
          <p:cNvSpPr/>
          <p:nvPr/>
        </p:nvSpPr>
        <p:spPr>
          <a:xfrm>
            <a:off x="4425898" y="6941340"/>
            <a:ext cx="1932867" cy="13764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7A84240-45E1-43BA-59A0-CBBF006A096B}"/>
              </a:ext>
            </a:extLst>
          </p:cNvPr>
          <p:cNvSpPr/>
          <p:nvPr/>
        </p:nvSpPr>
        <p:spPr>
          <a:xfrm>
            <a:off x="389743" y="8491354"/>
            <a:ext cx="5952222" cy="871309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4">
            <a:extLst>
              <a:ext uri="{FF2B5EF4-FFF2-40B4-BE49-F238E27FC236}">
                <a16:creationId xmlns:a16="http://schemas.microsoft.com/office/drawing/2014/main" id="{A1204AD5-82FC-1259-2841-90923D0F8966}"/>
              </a:ext>
            </a:extLst>
          </p:cNvPr>
          <p:cNvSpPr txBox="1"/>
          <p:nvPr/>
        </p:nvSpPr>
        <p:spPr>
          <a:xfrm>
            <a:off x="459943" y="8463518"/>
            <a:ext cx="5898822" cy="89914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ja-JP" sz="1600" b="1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お知らせ</a:t>
            </a:r>
            <a:endParaRPr lang="en-US" altLang="ja-JP" sz="1050" kern="100" dirty="0">
              <a:solidFill>
                <a:srgbClr val="00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ja-JP" sz="105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・来週の図工でペットボトルを使用します。おうちにペットボトルがあるご家庭は、子どもに持たせてください。</a:t>
            </a:r>
            <a:endParaRPr lang="en-US" altLang="ja-JP" sz="1050" kern="100" dirty="0">
              <a:solidFill>
                <a:srgbClr val="00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DF3D727-7B76-832E-91B8-B100F33DAAA5}"/>
              </a:ext>
            </a:extLst>
          </p:cNvPr>
          <p:cNvSpPr txBox="1"/>
          <p:nvPr/>
        </p:nvSpPr>
        <p:spPr>
          <a:xfrm>
            <a:off x="423344" y="1690243"/>
            <a:ext cx="6058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見出し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A7DE47B-6F43-BD42-1EBA-1FBD51F05C00}"/>
              </a:ext>
            </a:extLst>
          </p:cNvPr>
          <p:cNvSpPr txBox="1"/>
          <p:nvPr/>
        </p:nvSpPr>
        <p:spPr>
          <a:xfrm>
            <a:off x="406544" y="2052451"/>
            <a:ext cx="60585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市立博物館への見学では、　事前学習で立てた　「昔の道具について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つ以上調べよう」という課題に、班ごとで熱心に取り組みました。特に、昔の洗濯板のコーナーでは、　実際に触れる体験ができ、「すごく力がいるね」「今の洗濯機って便利なんだね」と、現代との違いに気づく声が聞かれました。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メモを取る際も、「僕が説明を書くから、君が絵を描いて」と自然と役割分担する姿が見られ、協力して学ぶ力が育ってきていることを実感しました。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帰りのバスでは、「次は違う昔の道具も調べてみたい」など、さらなる探究心も芽生えていました。教室での学習では見られない、生き生きとした表情が印象的でした。</a:t>
            </a: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258E7DE-28D0-5979-1373-03499E9E819F}"/>
              </a:ext>
            </a:extLst>
          </p:cNvPr>
          <p:cNvSpPr/>
          <p:nvPr/>
        </p:nvSpPr>
        <p:spPr>
          <a:xfrm>
            <a:off x="423345" y="3551551"/>
            <a:ext cx="1932867" cy="13764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B5F78A7-93D3-0B0D-A998-AF8022C2E4BF}"/>
              </a:ext>
            </a:extLst>
          </p:cNvPr>
          <p:cNvSpPr/>
          <p:nvPr/>
        </p:nvSpPr>
        <p:spPr>
          <a:xfrm>
            <a:off x="2433022" y="3551124"/>
            <a:ext cx="1932867" cy="13764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DD40826-3F9C-957B-AE60-969BE32C60A3}"/>
              </a:ext>
            </a:extLst>
          </p:cNvPr>
          <p:cNvSpPr/>
          <p:nvPr/>
        </p:nvSpPr>
        <p:spPr>
          <a:xfrm>
            <a:off x="4442699" y="3551124"/>
            <a:ext cx="1932867" cy="13764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2654144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384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2024-10-22T12:47:47Z</dcterms:created>
  <dcterms:modified xsi:type="dcterms:W3CDTF">2024-10-22T12:47:54Z</dcterms:modified>
</cp:coreProperties>
</file>