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0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9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85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93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70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6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88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57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87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54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30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89744" y="299803"/>
            <a:ext cx="4527030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89744" y="559659"/>
            <a:ext cx="4527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916773" y="299802"/>
            <a:ext cx="1531495" cy="12591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916773" y="359762"/>
            <a:ext cx="15314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〇〇小学校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〇年△組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学級通信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第　号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□月□日発行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F78FEF-A7F7-3B3C-DF99-F474C46A98F7}"/>
              </a:ext>
            </a:extLst>
          </p:cNvPr>
          <p:cNvSpPr txBox="1"/>
          <p:nvPr/>
        </p:nvSpPr>
        <p:spPr>
          <a:xfrm>
            <a:off x="389744" y="1758874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A1FDA1-55FF-891E-3A11-34E44675AF23}"/>
              </a:ext>
            </a:extLst>
          </p:cNvPr>
          <p:cNvSpPr/>
          <p:nvPr/>
        </p:nvSpPr>
        <p:spPr>
          <a:xfrm>
            <a:off x="389744" y="2097428"/>
            <a:ext cx="2443397" cy="23096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8B471-70EB-ADE0-E398-B059FA89CD07}"/>
              </a:ext>
            </a:extLst>
          </p:cNvPr>
          <p:cNvSpPr txBox="1"/>
          <p:nvPr/>
        </p:nvSpPr>
        <p:spPr>
          <a:xfrm>
            <a:off x="2911366" y="2110967"/>
            <a:ext cx="355689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493B8-F3C1-08C6-0672-4BDE0D632191}"/>
              </a:ext>
            </a:extLst>
          </p:cNvPr>
          <p:cNvSpPr txBox="1"/>
          <p:nvPr/>
        </p:nvSpPr>
        <p:spPr>
          <a:xfrm>
            <a:off x="406543" y="4570798"/>
            <a:ext cx="6058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B3A5EB-76BF-E791-EECA-B21D98145940}"/>
              </a:ext>
            </a:extLst>
          </p:cNvPr>
          <p:cNvSpPr txBox="1"/>
          <p:nvPr/>
        </p:nvSpPr>
        <p:spPr>
          <a:xfrm>
            <a:off x="389743" y="4933006"/>
            <a:ext cx="6058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CE59827-5241-934F-1A0D-8293975BC9FB}"/>
              </a:ext>
            </a:extLst>
          </p:cNvPr>
          <p:cNvSpPr/>
          <p:nvPr/>
        </p:nvSpPr>
        <p:spPr>
          <a:xfrm>
            <a:off x="406544" y="6432106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0C9F82-FDC5-6B35-FD13-3C2628AA0431}"/>
              </a:ext>
            </a:extLst>
          </p:cNvPr>
          <p:cNvSpPr/>
          <p:nvPr/>
        </p:nvSpPr>
        <p:spPr>
          <a:xfrm>
            <a:off x="2416221" y="6431679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EFC1025-700B-8544-2C21-AF4BDD515455}"/>
              </a:ext>
            </a:extLst>
          </p:cNvPr>
          <p:cNvSpPr/>
          <p:nvPr/>
        </p:nvSpPr>
        <p:spPr>
          <a:xfrm>
            <a:off x="4425898" y="6431679"/>
            <a:ext cx="1932867" cy="13764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84240-45E1-43BA-59A0-CBBF006A096B}"/>
              </a:ext>
            </a:extLst>
          </p:cNvPr>
          <p:cNvSpPr/>
          <p:nvPr/>
        </p:nvSpPr>
        <p:spPr>
          <a:xfrm>
            <a:off x="406543" y="8008883"/>
            <a:ext cx="5952222" cy="1376466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id="{A1204AD5-82FC-1259-2841-90923D0F8966}"/>
              </a:ext>
            </a:extLst>
          </p:cNvPr>
          <p:cNvSpPr txBox="1"/>
          <p:nvPr/>
        </p:nvSpPr>
        <p:spPr>
          <a:xfrm>
            <a:off x="459943" y="8088766"/>
            <a:ext cx="5898822" cy="122604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600" b="1" kern="10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05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sz="105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en-US" altLang="ja-JP" sz="1050" kern="100" dirty="0">
              <a:solidFill>
                <a:srgbClr val="00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sz="1050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・運動会の練習が本格的にはじまりました。いつもより多めの水筒と、タオルをもたせてください。よろしくお願いします。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407</Words>
  <Application>Microsoft Office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2024-10-22T12:47:17Z</dcterms:created>
  <dcterms:modified xsi:type="dcterms:W3CDTF">2024-10-22T12:47:23Z</dcterms:modified>
</cp:coreProperties>
</file>