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346836"/>
            <a:ext cx="932688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2446"/>
            <a:ext cx="82296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88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09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38150"/>
            <a:ext cx="2366010" cy="697420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38150"/>
            <a:ext cx="6960870" cy="697420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1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051688"/>
            <a:ext cx="946404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507358"/>
            <a:ext cx="946404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5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54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38152"/>
            <a:ext cx="9464040" cy="15906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017396"/>
            <a:ext cx="4642008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3006090"/>
            <a:ext cx="4642008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017396"/>
            <a:ext cx="4664869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3006090"/>
            <a:ext cx="4664869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0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9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84912"/>
            <a:ext cx="555498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84912"/>
            <a:ext cx="555498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4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38152"/>
            <a:ext cx="946404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90750"/>
            <a:ext cx="946404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627622"/>
            <a:ext cx="3703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8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kumimoji="1"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57980" y="225645"/>
            <a:ext cx="4600856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57980" y="441526"/>
            <a:ext cx="4726116" cy="65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56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958836" y="225644"/>
            <a:ext cx="1272319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958836" y="275457"/>
            <a:ext cx="1272319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63" dirty="0"/>
              <a:t>〇〇小学校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〇年△組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学級通信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第　号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□月□日発行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F78FEF-A7F7-3B3C-DF99-F474C46A98F7}"/>
              </a:ext>
            </a:extLst>
          </p:cNvPr>
          <p:cNvSpPr txBox="1"/>
          <p:nvPr/>
        </p:nvSpPr>
        <p:spPr>
          <a:xfrm>
            <a:off x="375075" y="1420153"/>
            <a:ext cx="598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8B471-70EB-ADE0-E398-B059FA89CD07}"/>
              </a:ext>
            </a:extLst>
          </p:cNvPr>
          <p:cNvSpPr txBox="1"/>
          <p:nvPr/>
        </p:nvSpPr>
        <p:spPr>
          <a:xfrm>
            <a:off x="357981" y="1863071"/>
            <a:ext cx="60155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子どもたちは、当時の人々の知恵と工夫に感心しながら、一つ一つの展示物を真剣なまなざしで観察していま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中でも印象的だったのは、田中君が「この絵上手だね。僕の説明に合うように書いてくれてありがとう」と声をかけている場面でした。</a:t>
            </a:r>
          </a:p>
          <a:p>
            <a:pPr algn="just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昼食時には「昔の人って大変だったけど、すごく工夫してたんだね」「おばあちゃんの家にも似たような道具があったよ」と、班を超えて活発な意見交換が行われていました。</a:t>
            </a:r>
            <a:endParaRPr lang="en-US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りのバスでは、「次は違う昔の道具も調べてみたい」「家族にインタビューしてみよう」など、さらなる探究心も芽生えていました。教室での学習では見られない、生き生きとした表情が印象的でした。この校外学習での発見や気付きを、これからの学習にも生かしていってほしいと思います。</a:t>
            </a:r>
          </a:p>
          <a:p>
            <a:pPr algn="just"/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7693" y="36528"/>
            <a:ext cx="153480" cy="30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966" tIns="37983" rIns="75966" bIns="3798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495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493B8-F3C1-08C6-0672-4BDE0D632191}"/>
              </a:ext>
            </a:extLst>
          </p:cNvPr>
          <p:cNvSpPr txBox="1"/>
          <p:nvPr/>
        </p:nvSpPr>
        <p:spPr>
          <a:xfrm>
            <a:off x="6553967" y="290718"/>
            <a:ext cx="3542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B3A5EB-76BF-E791-EECA-B21D98145940}"/>
              </a:ext>
            </a:extLst>
          </p:cNvPr>
          <p:cNvSpPr txBox="1"/>
          <p:nvPr/>
        </p:nvSpPr>
        <p:spPr>
          <a:xfrm>
            <a:off x="6540009" y="591629"/>
            <a:ext cx="418801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lang="ja-JP" altLang="en-US" sz="1100" dirty="0"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CE59827-5241-934F-1A0D-8293975BC9FB}"/>
              </a:ext>
            </a:extLst>
          </p:cNvPr>
          <p:cNvSpPr/>
          <p:nvPr/>
        </p:nvSpPr>
        <p:spPr>
          <a:xfrm>
            <a:off x="6649940" y="2636658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84240-45E1-43BA-59A0-CBBF006A096B}"/>
              </a:ext>
            </a:extLst>
          </p:cNvPr>
          <p:cNvSpPr/>
          <p:nvPr/>
        </p:nvSpPr>
        <p:spPr>
          <a:xfrm>
            <a:off x="6615165" y="4056631"/>
            <a:ext cx="4112855" cy="124261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id="{A1204AD5-82FC-1259-2841-90923D0F8966}"/>
              </a:ext>
            </a:extLst>
          </p:cNvPr>
          <p:cNvSpPr txBox="1"/>
          <p:nvPr/>
        </p:nvSpPr>
        <p:spPr>
          <a:xfrm>
            <a:off x="6634476" y="4133434"/>
            <a:ext cx="4188012" cy="116580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・運動会の練習が本格的にはじまりました。いつもより多めの水筒と、タオルをもたせてください。よろしくお願いします。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171740-BA45-7C06-9AF9-BAF628C12BD3}"/>
              </a:ext>
            </a:extLst>
          </p:cNvPr>
          <p:cNvSpPr/>
          <p:nvPr/>
        </p:nvSpPr>
        <p:spPr>
          <a:xfrm>
            <a:off x="8809379" y="2636658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4F105D5-D85C-F8D6-B1E0-238823337262}"/>
              </a:ext>
            </a:extLst>
          </p:cNvPr>
          <p:cNvSpPr/>
          <p:nvPr/>
        </p:nvSpPr>
        <p:spPr>
          <a:xfrm>
            <a:off x="450188" y="4684977"/>
            <a:ext cx="2867194" cy="18694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38A095E-05F2-8805-81F0-FB5F0B6C3F0A}"/>
              </a:ext>
            </a:extLst>
          </p:cNvPr>
          <p:cNvSpPr/>
          <p:nvPr/>
        </p:nvSpPr>
        <p:spPr>
          <a:xfrm>
            <a:off x="3412893" y="4682213"/>
            <a:ext cx="2867194" cy="18694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A063B-DE76-19E9-7E1B-C951F75B32CF}"/>
              </a:ext>
            </a:extLst>
          </p:cNvPr>
          <p:cNvSpPr/>
          <p:nvPr/>
        </p:nvSpPr>
        <p:spPr>
          <a:xfrm>
            <a:off x="450188" y="6684947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E4E2CBD-F7E7-AC61-3E1D-47CD02CF6325}"/>
              </a:ext>
            </a:extLst>
          </p:cNvPr>
          <p:cNvSpPr/>
          <p:nvPr/>
        </p:nvSpPr>
        <p:spPr>
          <a:xfrm>
            <a:off x="2439795" y="6684947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2E570A0-CC9C-A8A9-4AB9-1E9AFE6841C8}"/>
              </a:ext>
            </a:extLst>
          </p:cNvPr>
          <p:cNvSpPr/>
          <p:nvPr/>
        </p:nvSpPr>
        <p:spPr>
          <a:xfrm>
            <a:off x="4410092" y="6684029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7" name="ブローチ 26">
            <a:extLst>
              <a:ext uri="{FF2B5EF4-FFF2-40B4-BE49-F238E27FC236}">
                <a16:creationId xmlns:a16="http://schemas.microsoft.com/office/drawing/2014/main" id="{1E379127-D7C3-CF1C-5932-CF366D0EC8B3}"/>
              </a:ext>
            </a:extLst>
          </p:cNvPr>
          <p:cNvSpPr/>
          <p:nvPr/>
        </p:nvSpPr>
        <p:spPr>
          <a:xfrm>
            <a:off x="6663012" y="5389889"/>
            <a:ext cx="1985688" cy="2486025"/>
          </a:xfrm>
          <a:prstGeom prst="plaqu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8" name="フレーム 27">
            <a:extLst>
              <a:ext uri="{FF2B5EF4-FFF2-40B4-BE49-F238E27FC236}">
                <a16:creationId xmlns:a16="http://schemas.microsoft.com/office/drawing/2014/main" id="{753D2F35-45AF-E540-309A-25B28FB1B59D}"/>
              </a:ext>
            </a:extLst>
          </p:cNvPr>
          <p:cNvSpPr/>
          <p:nvPr/>
        </p:nvSpPr>
        <p:spPr>
          <a:xfrm>
            <a:off x="8764849" y="5366076"/>
            <a:ext cx="1990725" cy="2533650"/>
          </a:xfrm>
          <a:prstGeom prst="frame">
            <a:avLst>
              <a:gd name="adj1" fmla="val 27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9" name="テキスト ボックス 4">
            <a:extLst>
              <a:ext uri="{FF2B5EF4-FFF2-40B4-BE49-F238E27FC236}">
                <a16:creationId xmlns:a16="http://schemas.microsoft.com/office/drawing/2014/main" id="{F4FC19CA-9E28-C327-8C7E-0CCC5589D177}"/>
              </a:ext>
            </a:extLst>
          </p:cNvPr>
          <p:cNvSpPr txBox="1"/>
          <p:nvPr/>
        </p:nvSpPr>
        <p:spPr>
          <a:xfrm>
            <a:off x="6663012" y="5643640"/>
            <a:ext cx="1970298" cy="19943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来週の給食当番</a:t>
            </a:r>
            <a:endParaRPr lang="en-US" altLang="ja-JP" sz="1100" b="1" kern="1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来週〇月△日～の給食当番は、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出席番号</a:t>
            </a:r>
            <a:r>
              <a:rPr lang="en-US" altLang="ja-JP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11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番～</a:t>
            </a:r>
            <a:r>
              <a:rPr lang="en-US" altLang="ja-JP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番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です。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マスク忘れのないよう、準備をお願いします。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804426AA-2F6C-C168-4FB6-6AD740BD3240}"/>
              </a:ext>
            </a:extLst>
          </p:cNvPr>
          <p:cNvSpPr txBox="1"/>
          <p:nvPr/>
        </p:nvSpPr>
        <p:spPr>
          <a:xfrm>
            <a:off x="8788399" y="5478540"/>
            <a:ext cx="1990725" cy="24211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参観ありがとうございました</a:t>
            </a:r>
            <a:endParaRPr lang="en-US" altLang="ja-JP" sz="1100" b="1" kern="1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先日は、お忙しい中、授業参観委お越しいただき、誠にありがとうございました。子どもたちも保護者の皆様の温かい眼差しを感じ、いつもいじょうに生き生きと学習に取り組む姿が見られました。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626</Words>
  <Application>Microsoft Office PowerPoint</Application>
  <PresentationFormat>B4 (JIS) 257x364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2024-10-22T12:49:16Z</dcterms:created>
  <dcterms:modified xsi:type="dcterms:W3CDTF">2024-10-22T12:49:20Z</dcterms:modified>
</cp:coreProperties>
</file>