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346836"/>
            <a:ext cx="932688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2446"/>
            <a:ext cx="82296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88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09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38150"/>
            <a:ext cx="2366010" cy="697420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38150"/>
            <a:ext cx="6960870" cy="697420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1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051688"/>
            <a:ext cx="946404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507358"/>
            <a:ext cx="946404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5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54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38152"/>
            <a:ext cx="9464040" cy="15906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017396"/>
            <a:ext cx="4642008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3006090"/>
            <a:ext cx="4642008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017396"/>
            <a:ext cx="4664869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3006090"/>
            <a:ext cx="4664869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0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9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84912"/>
            <a:ext cx="555498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84912"/>
            <a:ext cx="555498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4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38152"/>
            <a:ext cx="946404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90750"/>
            <a:ext cx="946404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627622"/>
            <a:ext cx="3703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8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kumimoji="1"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57980" y="225645"/>
            <a:ext cx="3661056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57980" y="441526"/>
            <a:ext cx="3642520" cy="65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56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019036" y="225644"/>
            <a:ext cx="1272319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019036" y="275457"/>
            <a:ext cx="1272319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63" dirty="0"/>
              <a:t>〇〇小学校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〇年△組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学級通信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第　号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□月□日発行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F78FEF-A7F7-3B3C-DF99-F474C46A98F7}"/>
              </a:ext>
            </a:extLst>
          </p:cNvPr>
          <p:cNvSpPr txBox="1"/>
          <p:nvPr/>
        </p:nvSpPr>
        <p:spPr>
          <a:xfrm>
            <a:off x="375075" y="1483653"/>
            <a:ext cx="4916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8B471-70EB-ADE0-E398-B059FA89CD07}"/>
              </a:ext>
            </a:extLst>
          </p:cNvPr>
          <p:cNvSpPr txBox="1"/>
          <p:nvPr/>
        </p:nvSpPr>
        <p:spPr>
          <a:xfrm>
            <a:off x="357981" y="1837671"/>
            <a:ext cx="49333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子どもたちは、当時の人々の知恵と工夫に感心しながら、一つ一つの展示物を真剣なまなざしで観察していま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中でも印象的だったのは、田中君が「この絵上手だね。僕の説明に合うように書いてくれてありがとう」と声をかけている場面で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昼食時には「昔の人って大変だったけど、すごく工夫してたんだね」「おばあちゃんの家にも似たような道具があったよ」と、班を超えて活発な意見交換が行われていました。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りのバスでは、「次は違う昔の道具も調べてみたい」「家族にインタビューしてみよう」など、さらなる探究心も芽生えていました。教室での学習では見られない、生き生きとした表情が印象的でした。この校外学習での発見や気付きを、これからの学習にも生かしていってほしいと思います。</a:t>
            </a:r>
          </a:p>
          <a:p>
            <a:pPr algn="just"/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7693" y="36528"/>
            <a:ext cx="153480" cy="30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966" tIns="37983" rIns="75966" bIns="3798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495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493B8-F3C1-08C6-0672-4BDE0D632191}"/>
              </a:ext>
            </a:extLst>
          </p:cNvPr>
          <p:cNvSpPr txBox="1"/>
          <p:nvPr/>
        </p:nvSpPr>
        <p:spPr>
          <a:xfrm>
            <a:off x="5713556" y="278018"/>
            <a:ext cx="5040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B3A5EB-76BF-E791-EECA-B21D98145940}"/>
              </a:ext>
            </a:extLst>
          </p:cNvPr>
          <p:cNvSpPr txBox="1"/>
          <p:nvPr/>
        </p:nvSpPr>
        <p:spPr>
          <a:xfrm>
            <a:off x="5681447" y="630736"/>
            <a:ext cx="50881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lang="ja-JP" altLang="en-US" sz="1100" dirty="0">
              <a:latin typeface="Arial" panose="020B0604020202020204" pitchFamily="34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84240-45E1-43BA-59A0-CBBF006A096B}"/>
              </a:ext>
            </a:extLst>
          </p:cNvPr>
          <p:cNvSpPr/>
          <p:nvPr/>
        </p:nvSpPr>
        <p:spPr>
          <a:xfrm>
            <a:off x="426521" y="6354410"/>
            <a:ext cx="3231079" cy="164658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id="{A1204AD5-82FC-1259-2841-90923D0F8966}"/>
              </a:ext>
            </a:extLst>
          </p:cNvPr>
          <p:cNvSpPr txBox="1"/>
          <p:nvPr/>
        </p:nvSpPr>
        <p:spPr>
          <a:xfrm>
            <a:off x="483932" y="6431214"/>
            <a:ext cx="3173668" cy="14685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・運動会の練習が本格的にはじまりました。いつもより多めの水筒と、タオルをもたせてください。よろしくお願いします。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171740-BA45-7C06-9AF9-BAF628C12BD3}"/>
              </a:ext>
            </a:extLst>
          </p:cNvPr>
          <p:cNvSpPr/>
          <p:nvPr/>
        </p:nvSpPr>
        <p:spPr>
          <a:xfrm>
            <a:off x="7412379" y="2296851"/>
            <a:ext cx="1630021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4F105D5-D85C-F8D6-B1E0-238823337262}"/>
              </a:ext>
            </a:extLst>
          </p:cNvPr>
          <p:cNvSpPr/>
          <p:nvPr/>
        </p:nvSpPr>
        <p:spPr>
          <a:xfrm>
            <a:off x="450188" y="4813300"/>
            <a:ext cx="2340985" cy="1435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7" name="ブローチ 26">
            <a:extLst>
              <a:ext uri="{FF2B5EF4-FFF2-40B4-BE49-F238E27FC236}">
                <a16:creationId xmlns:a16="http://schemas.microsoft.com/office/drawing/2014/main" id="{1E379127-D7C3-CF1C-5932-CF366D0EC8B3}"/>
              </a:ext>
            </a:extLst>
          </p:cNvPr>
          <p:cNvSpPr/>
          <p:nvPr/>
        </p:nvSpPr>
        <p:spPr>
          <a:xfrm>
            <a:off x="3719249" y="6354410"/>
            <a:ext cx="2935551" cy="1646589"/>
          </a:xfrm>
          <a:prstGeom prst="plaqu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8" name="フレーム 27">
            <a:extLst>
              <a:ext uri="{FF2B5EF4-FFF2-40B4-BE49-F238E27FC236}">
                <a16:creationId xmlns:a16="http://schemas.microsoft.com/office/drawing/2014/main" id="{753D2F35-45AF-E540-309A-25B28FB1B59D}"/>
              </a:ext>
            </a:extLst>
          </p:cNvPr>
          <p:cNvSpPr/>
          <p:nvPr/>
        </p:nvSpPr>
        <p:spPr>
          <a:xfrm>
            <a:off x="6707451" y="6329010"/>
            <a:ext cx="4062148" cy="1666502"/>
          </a:xfrm>
          <a:prstGeom prst="frame">
            <a:avLst>
              <a:gd name="adj1" fmla="val 27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9" name="テキスト ボックス 4">
            <a:extLst>
              <a:ext uri="{FF2B5EF4-FFF2-40B4-BE49-F238E27FC236}">
                <a16:creationId xmlns:a16="http://schemas.microsoft.com/office/drawing/2014/main" id="{F4FC19CA-9E28-C327-8C7E-0CCC5589D177}"/>
              </a:ext>
            </a:extLst>
          </p:cNvPr>
          <p:cNvSpPr txBox="1"/>
          <p:nvPr/>
        </p:nvSpPr>
        <p:spPr>
          <a:xfrm>
            <a:off x="3776660" y="6442729"/>
            <a:ext cx="3094864" cy="140512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来週の給食当番</a:t>
            </a:r>
            <a:endParaRPr lang="en-US" altLang="ja-JP" sz="1100" b="1" kern="1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来週〇月△日～の給食当番は、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出席番号</a:t>
            </a:r>
            <a:r>
              <a:rPr lang="en-US" altLang="ja-JP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番～</a:t>
            </a:r>
            <a:r>
              <a:rPr lang="en-US" altLang="ja-JP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番です。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マスクを忘れないよう、準備お願いします。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804426AA-2F6C-C168-4FB6-6AD740BD3240}"/>
              </a:ext>
            </a:extLst>
          </p:cNvPr>
          <p:cNvSpPr txBox="1"/>
          <p:nvPr/>
        </p:nvSpPr>
        <p:spPr>
          <a:xfrm>
            <a:off x="6807200" y="6456441"/>
            <a:ext cx="3962399" cy="140512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参観ありがとうございました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先日は、お忙しい中、授業参観委お越しいただき、誠にありがとうございました。子どもたちも保護者の皆様の温かい眼差しを感じ、いつもいじょうに生き生きと学習に取り組む姿が見られました。教室で熱心に授業をご覧いただき、子どもたちの学習の様子を直接ご覧いただけたことを、担任として大変嬉しく思います。今後も、子どもたち一人一人の成長を大切に、指導してまいり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5ACBFA1-CE1D-0125-E4B5-15C7CDD6F432}"/>
              </a:ext>
            </a:extLst>
          </p:cNvPr>
          <p:cNvSpPr/>
          <p:nvPr/>
        </p:nvSpPr>
        <p:spPr>
          <a:xfrm>
            <a:off x="2992209" y="4825385"/>
            <a:ext cx="2340985" cy="1435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8958A9A-1F98-83E6-BCA7-53369FD7A655}"/>
              </a:ext>
            </a:extLst>
          </p:cNvPr>
          <p:cNvSpPr/>
          <p:nvPr/>
        </p:nvSpPr>
        <p:spPr>
          <a:xfrm>
            <a:off x="5713556" y="2296850"/>
            <a:ext cx="1630021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D1C712-E7E5-671E-1CA2-E7F2C75D7672}"/>
              </a:ext>
            </a:extLst>
          </p:cNvPr>
          <p:cNvSpPr/>
          <p:nvPr/>
        </p:nvSpPr>
        <p:spPr>
          <a:xfrm>
            <a:off x="9123902" y="2296850"/>
            <a:ext cx="1630021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623251-7919-6DB8-F230-5A0C21193384}"/>
              </a:ext>
            </a:extLst>
          </p:cNvPr>
          <p:cNvSpPr txBox="1"/>
          <p:nvPr/>
        </p:nvSpPr>
        <p:spPr>
          <a:xfrm>
            <a:off x="5632498" y="4121259"/>
            <a:ext cx="508815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最近のみなさんを見ていて、とても心に残る場面がありました。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先日の算数で学習した「速さの単位換算」。休み時間、自主的に集まって「ホワイトボードで解き方を整理しよう」と提案した田中さん。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その声掛けに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人だった仲間が、次第に増えていきました。教室の後ろの空いたスペースで、みんなが輪になって考え始めた時の表情が、今でも目に焼き付いています。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「自足と分速の関係って、こうじゃない？」「あ、その考え方いいね。じゃあ秒速は…」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と互いの考えを出し合い、図を描いて説明し、粘り強く取り組む姿勢・難しい問題に出会ったとき、あきらめずに考えを抜く力・仲間と協力して解決する姿勢、とても素敵だなと思って見ていました。</a:t>
            </a:r>
          </a:p>
          <a:p>
            <a:r>
              <a:rPr lang="ja-JP" altLang="ja-JP" sz="1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仲間と協力して取り組む姿勢、これからも大切にしていきたいですね。</a:t>
            </a:r>
            <a:endParaRPr lang="ja-JP" altLang="en-US" sz="1100" dirty="0">
              <a:latin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E24EC0-3F8F-D784-6D58-73F9202099E7}"/>
              </a:ext>
            </a:extLst>
          </p:cNvPr>
          <p:cNvSpPr txBox="1"/>
          <p:nvPr/>
        </p:nvSpPr>
        <p:spPr>
          <a:xfrm>
            <a:off x="5708698" y="3707733"/>
            <a:ext cx="5040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845</Words>
  <Application>Microsoft Office PowerPoint</Application>
  <PresentationFormat>B4 (JIS) 257x364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2024-10-22T12:49:37Z</dcterms:created>
  <dcterms:modified xsi:type="dcterms:W3CDTF">2024-10-22T12:49:41Z</dcterms:modified>
</cp:coreProperties>
</file>