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</p:sldIdLst>
  <p:sldSz cx="10972800" cy="8229600" type="B4JIS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3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1346836"/>
            <a:ext cx="9326880" cy="286512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22446"/>
            <a:ext cx="8229600" cy="1986914"/>
          </a:xfrm>
        </p:spPr>
        <p:txBody>
          <a:bodyPr/>
          <a:lstStyle>
            <a:lvl1pPr marL="0" indent="0" algn="ctr">
              <a:buNone/>
              <a:defRPr sz="2880"/>
            </a:lvl1pPr>
            <a:lvl2pPr marL="548640" indent="0" algn="ctr">
              <a:buNone/>
              <a:defRPr sz="2400"/>
            </a:lvl2pPr>
            <a:lvl3pPr marL="1097280" indent="0" algn="ctr">
              <a:buNone/>
              <a:defRPr sz="2160"/>
            </a:lvl3pPr>
            <a:lvl4pPr marL="1645920" indent="0" algn="ctr">
              <a:buNone/>
              <a:defRPr sz="1920"/>
            </a:lvl4pPr>
            <a:lvl5pPr marL="2194560" indent="0" algn="ctr">
              <a:buNone/>
              <a:defRPr sz="1920"/>
            </a:lvl5pPr>
            <a:lvl6pPr marL="2743200" indent="0" algn="ctr">
              <a:buNone/>
              <a:defRPr sz="1920"/>
            </a:lvl6pPr>
            <a:lvl7pPr marL="3291840" indent="0" algn="ctr">
              <a:buNone/>
              <a:defRPr sz="1920"/>
            </a:lvl7pPr>
            <a:lvl8pPr marL="3840480" indent="0" algn="ctr">
              <a:buNone/>
              <a:defRPr sz="1920"/>
            </a:lvl8pPr>
            <a:lvl9pPr marL="4389120" indent="0" algn="ctr">
              <a:buNone/>
              <a:defRPr sz="192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885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609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52411" y="438150"/>
            <a:ext cx="2366010" cy="697420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1" y="438150"/>
            <a:ext cx="6960870" cy="697420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33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315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666" y="2051688"/>
            <a:ext cx="9464040" cy="3423284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66" y="5507358"/>
            <a:ext cx="9464040" cy="1800224"/>
          </a:xfrm>
        </p:spPr>
        <p:txBody>
          <a:bodyPr/>
          <a:lstStyle>
            <a:lvl1pPr marL="0" indent="0">
              <a:buNone/>
              <a:defRPr sz="2880">
                <a:solidFill>
                  <a:schemeClr val="tx1"/>
                </a:solidFill>
              </a:defRPr>
            </a:lvl1pPr>
            <a:lvl2pPr marL="54864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65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54980" y="2190750"/>
            <a:ext cx="4663440" cy="52216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548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438152"/>
            <a:ext cx="9464040" cy="15906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810" y="2017396"/>
            <a:ext cx="4642008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810" y="3006090"/>
            <a:ext cx="4642008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54981" y="2017396"/>
            <a:ext cx="4664869" cy="988694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54981" y="3006090"/>
            <a:ext cx="4664869" cy="442150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80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692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4869" y="1184912"/>
            <a:ext cx="5554980" cy="5848350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809" y="548640"/>
            <a:ext cx="3539014" cy="1920240"/>
          </a:xfrm>
        </p:spPr>
        <p:txBody>
          <a:bodyPr anchor="b"/>
          <a:lstStyle>
            <a:lvl1pPr>
              <a:defRPr sz="384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64869" y="1184912"/>
            <a:ext cx="5554980" cy="5848350"/>
          </a:xfrm>
        </p:spPr>
        <p:txBody>
          <a:bodyPr anchor="t"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809" y="2468880"/>
            <a:ext cx="3539014" cy="4573906"/>
          </a:xfrm>
        </p:spPr>
        <p:txBody>
          <a:bodyPr/>
          <a:lstStyle>
            <a:lvl1pPr marL="0" indent="0">
              <a:buNone/>
              <a:defRPr sz="1920"/>
            </a:lvl1pPr>
            <a:lvl2pPr marL="548640" indent="0">
              <a:buNone/>
              <a:defRPr sz="1680"/>
            </a:lvl2pPr>
            <a:lvl3pPr marL="1097280" indent="0">
              <a:buNone/>
              <a:defRPr sz="1440"/>
            </a:lvl3pPr>
            <a:lvl4pPr marL="1645920" indent="0">
              <a:buNone/>
              <a:defRPr sz="1200"/>
            </a:lvl4pPr>
            <a:lvl5pPr marL="2194560" indent="0">
              <a:buNone/>
              <a:defRPr sz="1200"/>
            </a:lvl5pPr>
            <a:lvl6pPr marL="2743200" indent="0">
              <a:buNone/>
              <a:defRPr sz="1200"/>
            </a:lvl6pPr>
            <a:lvl7pPr marL="3291840" indent="0">
              <a:buNone/>
              <a:defRPr sz="1200"/>
            </a:lvl7pPr>
            <a:lvl8pPr marL="3840480" indent="0">
              <a:buNone/>
              <a:defRPr sz="1200"/>
            </a:lvl8pPr>
            <a:lvl9pPr marL="4389120" indent="0">
              <a:buNone/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494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4380" y="438152"/>
            <a:ext cx="9464040" cy="15906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380" y="2190750"/>
            <a:ext cx="9464040" cy="5221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438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66021-5CFB-403E-B216-1B78AEA61B2B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4740" y="7627622"/>
            <a:ext cx="370332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49540" y="7627622"/>
            <a:ext cx="2468880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DE86-C5C1-4FD5-BBF6-E64813114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875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97280" rtl="0" eaLnBrk="1" latinLnBrk="0" hangingPunct="1">
        <a:lnSpc>
          <a:spcPct val="90000"/>
        </a:lnSpc>
        <a:spcBef>
          <a:spcPct val="0"/>
        </a:spcBef>
        <a:buNone/>
        <a:defRPr kumimoji="1"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109728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88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kumimoji="1"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C3F98D0-81D3-37C2-FD30-877F6AA4F875}"/>
              </a:ext>
            </a:extLst>
          </p:cNvPr>
          <p:cNvSpPr/>
          <p:nvPr/>
        </p:nvSpPr>
        <p:spPr>
          <a:xfrm>
            <a:off x="357980" y="225645"/>
            <a:ext cx="4600856" cy="1046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95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69C2330-A337-CEDA-7977-499C6B7F5689}"/>
              </a:ext>
            </a:extLst>
          </p:cNvPr>
          <p:cNvSpPr txBox="1"/>
          <p:nvPr/>
        </p:nvSpPr>
        <p:spPr>
          <a:xfrm>
            <a:off x="357980" y="441526"/>
            <a:ext cx="4726116" cy="65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56" dirty="0"/>
              <a:t>通信タイトル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9AFFB3B-0C0D-B514-CD0A-06891C15B333}"/>
              </a:ext>
            </a:extLst>
          </p:cNvPr>
          <p:cNvSpPr/>
          <p:nvPr/>
        </p:nvSpPr>
        <p:spPr>
          <a:xfrm>
            <a:off x="4958836" y="225644"/>
            <a:ext cx="1272319" cy="10460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495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C94F63C-22B4-6685-546D-73C9F8FB6178}"/>
              </a:ext>
            </a:extLst>
          </p:cNvPr>
          <p:cNvSpPr txBox="1"/>
          <p:nvPr/>
        </p:nvSpPr>
        <p:spPr>
          <a:xfrm>
            <a:off x="4958836" y="275457"/>
            <a:ext cx="1272319" cy="98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63" dirty="0"/>
              <a:t>〇〇小学校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〇年△組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学級通信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第　号</a:t>
            </a:r>
            <a:endParaRPr kumimoji="1" lang="en-US" altLang="ja-JP" sz="1163" dirty="0"/>
          </a:p>
          <a:p>
            <a:pPr algn="ctr"/>
            <a:r>
              <a:rPr kumimoji="1" lang="ja-JP" altLang="en-US" sz="1163" dirty="0"/>
              <a:t>□月□日発行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F78FEF-A7F7-3B3C-DF99-F474C46A98F7}"/>
              </a:ext>
            </a:extLst>
          </p:cNvPr>
          <p:cNvSpPr txBox="1"/>
          <p:nvPr/>
        </p:nvSpPr>
        <p:spPr>
          <a:xfrm>
            <a:off x="375075" y="1420153"/>
            <a:ext cx="598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CA1FDA1-55FF-891E-3A11-34E44675AF23}"/>
              </a:ext>
            </a:extLst>
          </p:cNvPr>
          <p:cNvSpPr/>
          <p:nvPr/>
        </p:nvSpPr>
        <p:spPr>
          <a:xfrm>
            <a:off x="357980" y="1750224"/>
            <a:ext cx="2029899" cy="21236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68B471-70EB-ADE0-E398-B059FA89CD07}"/>
              </a:ext>
            </a:extLst>
          </p:cNvPr>
          <p:cNvSpPr txBox="1"/>
          <p:nvPr/>
        </p:nvSpPr>
        <p:spPr>
          <a:xfrm>
            <a:off x="2452865" y="1761471"/>
            <a:ext cx="392064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lang="ja-JP" altLang="en-US" sz="1100" dirty="0">
              <a:latin typeface="Arial" panose="020B0604020202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7132AD8-F355-6857-7F01-3130D5E85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7693" y="36528"/>
            <a:ext cx="153480" cy="306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5966" tIns="37983" rIns="75966" bIns="37983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1495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4C493B8-F3C1-08C6-0672-4BDE0D632191}"/>
              </a:ext>
            </a:extLst>
          </p:cNvPr>
          <p:cNvSpPr txBox="1"/>
          <p:nvPr/>
        </p:nvSpPr>
        <p:spPr>
          <a:xfrm>
            <a:off x="6553967" y="290718"/>
            <a:ext cx="3542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/>
              <a:t>見出し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EB3A5EB-76BF-E791-EECA-B21D98145940}"/>
              </a:ext>
            </a:extLst>
          </p:cNvPr>
          <p:cNvSpPr txBox="1"/>
          <p:nvPr/>
        </p:nvSpPr>
        <p:spPr>
          <a:xfrm>
            <a:off x="6540009" y="591629"/>
            <a:ext cx="418801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市立博物館への見学では、　事前学習で立てた　「昔の道具について</a:t>
            </a:r>
            <a:r>
              <a:rPr lang="en-US" altLang="ja-JP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つ以上調べよう」という課題に、班ごとで熱心に取り組みました。特に、昔の洗濯板のコーナーでは、　実際に触れる体験ができ、「すごく力がいるね」「今の洗濯機って便利なんだね」と、現代との違いに気づく声が聞かれました。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メモを取る際も、「僕が説明を書くから、君が絵を描いて」と自然と役割分担する姿が見られ、協力して学ぶ力が育ってきていることを実感しました。</a:t>
            </a:r>
            <a:endParaRPr lang="ja-JP" altLang="en-US" sz="1100" dirty="0"/>
          </a:p>
          <a:p>
            <a:pPr defTabSz="75968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帰りのバスでは、「次は違う昔の道具も調べてみたい」など、さらなる探究心も芽生えていました。教室での学習では見られない、生き生きとした表情が印象的でした。</a:t>
            </a:r>
            <a:endParaRPr lang="ja-JP" altLang="en-US" sz="1100" dirty="0">
              <a:latin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CE59827-5241-934F-1A0D-8293975BC9FB}"/>
              </a:ext>
            </a:extLst>
          </p:cNvPr>
          <p:cNvSpPr/>
          <p:nvPr/>
        </p:nvSpPr>
        <p:spPr>
          <a:xfrm>
            <a:off x="6649940" y="2636658"/>
            <a:ext cx="1869995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77A84240-45E1-43BA-59A0-CBBF006A096B}"/>
              </a:ext>
            </a:extLst>
          </p:cNvPr>
          <p:cNvSpPr/>
          <p:nvPr/>
        </p:nvSpPr>
        <p:spPr>
          <a:xfrm>
            <a:off x="6615165" y="4056631"/>
            <a:ext cx="4112855" cy="1705342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95"/>
          </a:p>
        </p:txBody>
      </p:sp>
      <p:sp>
        <p:nvSpPr>
          <p:cNvPr id="23" name="テキスト ボックス 4">
            <a:extLst>
              <a:ext uri="{FF2B5EF4-FFF2-40B4-BE49-F238E27FC236}">
                <a16:creationId xmlns:a16="http://schemas.microsoft.com/office/drawing/2014/main" id="{A1204AD5-82FC-1259-2841-90923D0F8966}"/>
              </a:ext>
            </a:extLst>
          </p:cNvPr>
          <p:cNvSpPr txBox="1"/>
          <p:nvPr/>
        </p:nvSpPr>
        <p:spPr>
          <a:xfrm>
            <a:off x="6634476" y="4285834"/>
            <a:ext cx="4188012" cy="116580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お知らせ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・来週の図工でペットボトルを使用します。おうちにペットボトルがあるご家庭は、子どもに持たせてください。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en-US" sz="1100" kern="100" dirty="0">
                <a:solidFill>
                  <a:srgbClr val="000000"/>
                </a:solidFill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・運動会の練習が本格的にはじまりました。いつもより多めの水筒と、タオルをもたせてください。よろしくお願いします。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AE4BD257-73F7-C49F-D421-30F3D5925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548349"/>
              </p:ext>
            </p:extLst>
          </p:nvPr>
        </p:nvGraphicFramePr>
        <p:xfrm>
          <a:off x="357980" y="4097556"/>
          <a:ext cx="2803132" cy="377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2027">
                  <a:extLst>
                    <a:ext uri="{9D8B030D-6E8A-4147-A177-3AD203B41FA5}">
                      <a16:colId xmlns:a16="http://schemas.microsoft.com/office/drawing/2014/main" val="3159986428"/>
                    </a:ext>
                  </a:extLst>
                </a:gridCol>
                <a:gridCol w="1961105">
                  <a:extLst>
                    <a:ext uri="{9D8B030D-6E8A-4147-A177-3AD203B41FA5}">
                      <a16:colId xmlns:a16="http://schemas.microsoft.com/office/drawing/2014/main" val="2052494182"/>
                    </a:ext>
                  </a:extLst>
                </a:gridCol>
              </a:tblGrid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</a:t>
                      </a:r>
                      <a:r>
                        <a:rPr kumimoji="1" lang="ja-JP" altLang="en-US" sz="1050" dirty="0"/>
                        <a:t>（月）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34442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</a:t>
                      </a:r>
                      <a:r>
                        <a:rPr kumimoji="1" lang="ja-JP" altLang="en-US" sz="1050" dirty="0"/>
                        <a:t>（火）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87047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3</a:t>
                      </a:r>
                      <a:r>
                        <a:rPr kumimoji="1" lang="ja-JP" altLang="en-US" sz="1050" dirty="0"/>
                        <a:t>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4524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4</a:t>
                      </a:r>
                      <a:r>
                        <a:rPr kumimoji="1" lang="ja-JP" altLang="en-US" sz="1050" dirty="0"/>
                        <a:t>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008554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5</a:t>
                      </a:r>
                      <a:r>
                        <a:rPr kumimoji="1" lang="ja-JP" altLang="en-US" sz="1050" dirty="0"/>
                        <a:t>（金）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423248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6</a:t>
                      </a:r>
                      <a:r>
                        <a:rPr kumimoji="1" lang="ja-JP" altLang="en-US" sz="1050" dirty="0"/>
                        <a:t>（土）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956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7</a:t>
                      </a:r>
                      <a:r>
                        <a:rPr kumimoji="1" lang="ja-JP" altLang="en-US" sz="1050" dirty="0"/>
                        <a:t>（日）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660791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8</a:t>
                      </a:r>
                      <a:r>
                        <a:rPr kumimoji="1" lang="ja-JP" altLang="en-US" sz="1050" dirty="0"/>
                        <a:t>（月）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61718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9</a:t>
                      </a:r>
                      <a:r>
                        <a:rPr kumimoji="1" lang="ja-JP" altLang="en-US" sz="1050" dirty="0"/>
                        <a:t>（火）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625534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10</a:t>
                      </a:r>
                      <a:r>
                        <a:rPr kumimoji="1" lang="ja-JP" altLang="en-US" sz="1050" dirty="0"/>
                        <a:t>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41382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11</a:t>
                      </a:r>
                      <a:r>
                        <a:rPr kumimoji="1" lang="ja-JP" altLang="en-US" sz="1050" dirty="0"/>
                        <a:t>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478016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12</a:t>
                      </a:r>
                      <a:r>
                        <a:rPr kumimoji="1" lang="ja-JP" altLang="en-US" sz="1050" dirty="0"/>
                        <a:t>（金）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452458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13</a:t>
                      </a:r>
                      <a:r>
                        <a:rPr kumimoji="1" lang="ja-JP" altLang="en-US" sz="1050" dirty="0"/>
                        <a:t>（土）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766131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14</a:t>
                      </a:r>
                      <a:r>
                        <a:rPr kumimoji="1" lang="ja-JP" altLang="en-US" sz="1050" dirty="0"/>
                        <a:t>（日）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837192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15</a:t>
                      </a:r>
                      <a:r>
                        <a:rPr kumimoji="1" lang="ja-JP" altLang="en-US" sz="1050" dirty="0"/>
                        <a:t>（月）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920356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42446759-1A94-1E90-F1B8-CAF2C4D6B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726301"/>
              </p:ext>
            </p:extLst>
          </p:nvPr>
        </p:nvGraphicFramePr>
        <p:xfrm>
          <a:off x="3365393" y="4097556"/>
          <a:ext cx="2803132" cy="377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2027">
                  <a:extLst>
                    <a:ext uri="{9D8B030D-6E8A-4147-A177-3AD203B41FA5}">
                      <a16:colId xmlns:a16="http://schemas.microsoft.com/office/drawing/2014/main" val="3159986428"/>
                    </a:ext>
                  </a:extLst>
                </a:gridCol>
                <a:gridCol w="1961105">
                  <a:extLst>
                    <a:ext uri="{9D8B030D-6E8A-4147-A177-3AD203B41FA5}">
                      <a16:colId xmlns:a16="http://schemas.microsoft.com/office/drawing/2014/main" val="2052494182"/>
                    </a:ext>
                  </a:extLst>
                </a:gridCol>
              </a:tblGrid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16</a:t>
                      </a:r>
                      <a:r>
                        <a:rPr kumimoji="1" lang="ja-JP" altLang="en-US" sz="1050" dirty="0"/>
                        <a:t>（火）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834442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17</a:t>
                      </a:r>
                      <a:r>
                        <a:rPr kumimoji="1" lang="ja-JP" altLang="en-US" sz="1050" dirty="0"/>
                        <a:t>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87047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18</a:t>
                      </a:r>
                      <a:r>
                        <a:rPr kumimoji="1" lang="ja-JP" altLang="en-US" sz="1050" dirty="0"/>
                        <a:t>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4524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19</a:t>
                      </a:r>
                      <a:r>
                        <a:rPr kumimoji="1" lang="ja-JP" altLang="en-US" sz="1050" dirty="0"/>
                        <a:t>（金）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008554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20</a:t>
                      </a:r>
                      <a:r>
                        <a:rPr kumimoji="1" lang="ja-JP" altLang="en-US" sz="1050" dirty="0"/>
                        <a:t>（土）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423248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21</a:t>
                      </a:r>
                      <a:r>
                        <a:rPr kumimoji="1" lang="ja-JP" altLang="en-US" sz="1050" dirty="0"/>
                        <a:t>（日）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79956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22</a:t>
                      </a:r>
                      <a:r>
                        <a:rPr kumimoji="1" lang="ja-JP" altLang="en-US" sz="1050" dirty="0"/>
                        <a:t>（月）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660791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23</a:t>
                      </a:r>
                      <a:r>
                        <a:rPr kumimoji="1" lang="ja-JP" altLang="en-US" sz="1050" dirty="0"/>
                        <a:t>（火）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61718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24</a:t>
                      </a:r>
                      <a:r>
                        <a:rPr kumimoji="1" lang="ja-JP" altLang="en-US" sz="1050" dirty="0"/>
                        <a:t>（水）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625534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25</a:t>
                      </a:r>
                      <a:r>
                        <a:rPr kumimoji="1" lang="ja-JP" altLang="en-US" sz="1050" dirty="0"/>
                        <a:t>（木）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413820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26</a:t>
                      </a:r>
                      <a:r>
                        <a:rPr kumimoji="1" lang="ja-JP" altLang="en-US" sz="1050" dirty="0"/>
                        <a:t>（金）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478016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27</a:t>
                      </a:r>
                      <a:r>
                        <a:rPr kumimoji="1" lang="ja-JP" altLang="en-US" sz="1050" dirty="0"/>
                        <a:t>（土）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452458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28</a:t>
                      </a:r>
                      <a:r>
                        <a:rPr kumimoji="1" lang="ja-JP" altLang="en-US" sz="1050" dirty="0"/>
                        <a:t>（日）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6766131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29</a:t>
                      </a:r>
                      <a:r>
                        <a:rPr kumimoji="1" lang="ja-JP" altLang="en-US" sz="1050" dirty="0"/>
                        <a:t>（月）</a:t>
                      </a:r>
                      <a:endParaRPr kumimoji="1" lang="en-US" altLang="ja-JP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837192"/>
                  </a:ext>
                </a:extLst>
              </a:tr>
              <a:tr h="210128">
                <a:tc>
                  <a:txBody>
                    <a:bodyPr/>
                    <a:lstStyle/>
                    <a:p>
                      <a:r>
                        <a:rPr kumimoji="1" lang="en-US" altLang="ja-JP" sz="1050" dirty="0"/>
                        <a:t>30</a:t>
                      </a:r>
                      <a:r>
                        <a:rPr kumimoji="1" lang="ja-JP" altLang="en-US" sz="1050" dirty="0"/>
                        <a:t>（火）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920356"/>
                  </a:ext>
                </a:extLst>
              </a:tr>
            </a:tbl>
          </a:graphicData>
        </a:graphic>
      </p:graphicFrame>
      <p:sp>
        <p:nvSpPr>
          <p:cNvPr id="12" name="ブローチ 11">
            <a:extLst>
              <a:ext uri="{FF2B5EF4-FFF2-40B4-BE49-F238E27FC236}">
                <a16:creationId xmlns:a16="http://schemas.microsoft.com/office/drawing/2014/main" id="{2910E234-ED55-2D7A-C5FB-FA7419963B7D}"/>
              </a:ext>
            </a:extLst>
          </p:cNvPr>
          <p:cNvSpPr/>
          <p:nvPr/>
        </p:nvSpPr>
        <p:spPr>
          <a:xfrm>
            <a:off x="6615166" y="5999967"/>
            <a:ext cx="4112854" cy="1869489"/>
          </a:xfrm>
          <a:prstGeom prst="plaqu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4">
            <a:extLst>
              <a:ext uri="{FF2B5EF4-FFF2-40B4-BE49-F238E27FC236}">
                <a16:creationId xmlns:a16="http://schemas.microsoft.com/office/drawing/2014/main" id="{25E5DDB0-5657-C26D-D281-8534DAC164F5}"/>
              </a:ext>
            </a:extLst>
          </p:cNvPr>
          <p:cNvSpPr txBox="1"/>
          <p:nvPr/>
        </p:nvSpPr>
        <p:spPr>
          <a:xfrm>
            <a:off x="6709632" y="6162210"/>
            <a:ext cx="4019845" cy="202981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75966" tIns="37983" rIns="75966" bIns="3798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b="1" kern="100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お知らせ</a:t>
            </a:r>
            <a:endParaRPr lang="en-US" altLang="ja-JP" sz="1100" kern="100" dirty="0">
              <a:solidFill>
                <a:srgbClr val="000000"/>
              </a:solidFill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l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◆持ち物</a:t>
            </a:r>
          </a:p>
          <a:p>
            <a:pPr algn="l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□お弁当　□水筒（お茶かお水）　□タオル　□ティッシュ</a:t>
            </a:r>
          </a:p>
          <a:p>
            <a:pPr algn="l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□レジャーシート　□カッパ（雨が降りそうなとき）</a:t>
            </a:r>
          </a:p>
          <a:p>
            <a:pPr algn="l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□赤白帽子　□はきなれたくつ　□ビニール袋（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3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枚）</a:t>
            </a:r>
          </a:p>
          <a:p>
            <a:pPr algn="l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□おやつ</a:t>
            </a:r>
          </a:p>
          <a:p>
            <a:pPr algn="l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◆当日の集合：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8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時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20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分までに教室集合</a:t>
            </a:r>
          </a:p>
          <a:p>
            <a:pPr algn="l"/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※雨天で中止する場合は、朝</a:t>
            </a:r>
            <a:r>
              <a:rPr lang="en-US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6</a:t>
            </a:r>
            <a:r>
              <a:rPr lang="ja-JP" altLang="ja-JP" sz="110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時までにメール配信します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0171740-BA45-7C06-9AF9-BAF628C12BD3}"/>
              </a:ext>
            </a:extLst>
          </p:cNvPr>
          <p:cNvSpPr/>
          <p:nvPr/>
        </p:nvSpPr>
        <p:spPr>
          <a:xfrm>
            <a:off x="8809379" y="2636658"/>
            <a:ext cx="1869995" cy="11658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95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265414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598</Words>
  <Application>Microsoft Office PowerPoint</Application>
  <PresentationFormat>B4 (JIS) 257x364 mm</PresentationFormat>
  <Paragraphs>59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2024-10-22T12:48:54Z</dcterms:created>
  <dcterms:modified xsi:type="dcterms:W3CDTF">2024-10-22T12:48:58Z</dcterms:modified>
</cp:coreProperties>
</file>